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1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96BBC-7D34-4DB0-BA8D-DE7603324781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2738F-1C4A-4611-8148-0FF0CD31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4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738F-1C4A-4611-8148-0FF0CD311C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0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8B0-4C67-4921-81DD-4A529B280A8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6F4B-50F5-4DB9-8C30-500C4345B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1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8B0-4C67-4921-81DD-4A529B280A8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6F4B-50F5-4DB9-8C30-500C4345B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1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8B0-4C67-4921-81DD-4A529B280A8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6F4B-50F5-4DB9-8C30-500C4345B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8B0-4C67-4921-81DD-4A529B280A8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6F4B-50F5-4DB9-8C30-500C4345B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4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8B0-4C67-4921-81DD-4A529B280A8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6F4B-50F5-4DB9-8C30-500C4345B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4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8B0-4C67-4921-81DD-4A529B280A8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6F4B-50F5-4DB9-8C30-500C4345B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4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8B0-4C67-4921-81DD-4A529B280A8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6F4B-50F5-4DB9-8C30-500C4345B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7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8B0-4C67-4921-81DD-4A529B280A8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6F4B-50F5-4DB9-8C30-500C4345B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1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8B0-4C67-4921-81DD-4A529B280A8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6F4B-50F5-4DB9-8C30-500C4345B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0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8B0-4C67-4921-81DD-4A529B280A8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6F4B-50F5-4DB9-8C30-500C4345B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8B0-4C67-4921-81DD-4A529B280A8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6F4B-50F5-4DB9-8C30-500C4345B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8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48B0-4C67-4921-81DD-4A529B280A8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6F4B-50F5-4DB9-8C30-500C4345B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47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3347160"/>
            <a:ext cx="9156598" cy="35108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460658" y="300172"/>
            <a:ext cx="1207791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525">
                  <a:noFill/>
                  <a:prstDash val="solid"/>
                </a:ln>
                <a:effectLst/>
                <a:latin typeface="Century Gothic" panose="020B0502020202020204" pitchFamily="34" charset="0"/>
              </a:rPr>
              <a:t>Яркое пятно:</a:t>
            </a:r>
          </a:p>
          <a:p>
            <a:pPr algn="ctr"/>
            <a:r>
              <a:rPr lang="ru-RU" sz="4800" b="1" dirty="0">
                <a:ln w="9525">
                  <a:noFill/>
                  <a:prstDash val="solid"/>
                </a:ln>
                <a:effectLst/>
                <a:latin typeface="Century Gothic" panose="020B0502020202020204" pitchFamily="34" charset="0"/>
              </a:rPr>
              <a:t>эффективная</a:t>
            </a:r>
          </a:p>
          <a:p>
            <a:pPr algn="ctr"/>
            <a:r>
              <a:rPr lang="ru-RU" sz="4800" b="1" dirty="0">
                <a:ln w="9525">
                  <a:noFill/>
                  <a:prstDash val="solid"/>
                </a:ln>
                <a:effectLst/>
                <a:latin typeface="Century Gothic" panose="020B0502020202020204" pitchFamily="34" charset="0"/>
              </a:rPr>
              <a:t> коммуникация </a:t>
            </a:r>
          </a:p>
          <a:p>
            <a:pPr algn="ctr"/>
            <a:r>
              <a:rPr lang="ru-RU" sz="4800" b="1" dirty="0">
                <a:ln w="9525">
                  <a:noFill/>
                  <a:prstDash val="solid"/>
                </a:ln>
                <a:effectLst/>
                <a:latin typeface="Century Gothic" panose="020B0502020202020204" pitchFamily="34" charset="0"/>
              </a:rPr>
              <a:t>с детьми на уроках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329F8-1ABA-4971-B271-A0AA648EBB9B}"/>
              </a:ext>
            </a:extLst>
          </p:cNvPr>
          <p:cNvSpPr txBox="1"/>
          <p:nvPr/>
        </p:nvSpPr>
        <p:spPr>
          <a:xfrm>
            <a:off x="95250" y="4339604"/>
            <a:ext cx="347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9525">
                  <a:noFill/>
                  <a:prstDash val="solid"/>
                </a:ln>
                <a:latin typeface="Century Gothic" panose="020B0502020202020204" pitchFamily="34" charset="0"/>
              </a:rPr>
              <a:t>Мудрик Анна Юрьевна</a:t>
            </a:r>
          </a:p>
          <a:p>
            <a:r>
              <a:rPr lang="ru-RU" sz="1800" b="1" dirty="0">
                <a:ln w="9525">
                  <a:noFill/>
                  <a:prstDash val="solid"/>
                </a:ln>
                <a:effectLst/>
                <a:latin typeface="Century Gothic" panose="020B0502020202020204" pitchFamily="34" charset="0"/>
              </a:rPr>
              <a:t>Учитель начальных классов </a:t>
            </a:r>
          </a:p>
          <a:p>
            <a:r>
              <a:rPr lang="ru-RU" b="1" dirty="0">
                <a:ln w="9525">
                  <a:noFill/>
                  <a:prstDash val="solid"/>
                </a:ln>
                <a:latin typeface="Century Gothic" panose="020B0502020202020204" pitchFamily="34" charset="0"/>
              </a:rPr>
              <a:t>МБОУ КСОШ №1</a:t>
            </a:r>
            <a:endParaRPr lang="ru-RU" sz="1800" b="1" dirty="0">
              <a:ln w="9525">
                <a:noFill/>
                <a:prstDash val="solid"/>
              </a:ln>
              <a:effectLst/>
              <a:latin typeface="Century Gothic" panose="020B0502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93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0299" y="41535"/>
            <a:ext cx="851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Прием «Сыщики»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9" y="698408"/>
            <a:ext cx="3903060" cy="29272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29" y="698407"/>
            <a:ext cx="3903059" cy="29272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9" y="3646787"/>
            <a:ext cx="3903060" cy="29272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29" y="3646785"/>
            <a:ext cx="3903061" cy="29272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037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146" y="244345"/>
            <a:ext cx="767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Прием «Сортировщики»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9" y="3691266"/>
            <a:ext cx="2640000" cy="198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9" y="1300971"/>
            <a:ext cx="2640000" cy="198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07" y="3691266"/>
            <a:ext cx="2640000" cy="198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53" y="3691266"/>
            <a:ext cx="2640000" cy="198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07" y="1300971"/>
            <a:ext cx="2640000" cy="198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53" y="1300971"/>
            <a:ext cx="2640000" cy="198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829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0" y="3117757"/>
            <a:ext cx="3971107" cy="29783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73" y="3117756"/>
            <a:ext cx="4302781" cy="29783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383000" y="193497"/>
            <a:ext cx="6207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Прием «Исправь ошибку»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3"/>
          <a:stretch/>
        </p:blipFill>
        <p:spPr>
          <a:xfrm>
            <a:off x="2186709" y="991482"/>
            <a:ext cx="4598128" cy="19746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383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485" y="31350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 Прием «Найди друга»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28" y="1854925"/>
            <a:ext cx="4249356" cy="31870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854925"/>
            <a:ext cx="4249356" cy="31870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1929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40</Words>
  <Application>Microsoft Office PowerPoint</Application>
  <PresentationFormat>Экран (4:3)</PresentationFormat>
  <Paragraphs>12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Прием «Найди друга»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</dc:creator>
  <cp:lastModifiedBy>Анна Зотикова</cp:lastModifiedBy>
  <cp:revision>14</cp:revision>
  <dcterms:created xsi:type="dcterms:W3CDTF">2024-04-19T16:00:36Z</dcterms:created>
  <dcterms:modified xsi:type="dcterms:W3CDTF">2024-04-19T19:31:12Z</dcterms:modified>
</cp:coreProperties>
</file>